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3" r:id="rId7"/>
    <p:sldId id="265" r:id="rId8"/>
    <p:sldId id="266" r:id="rId9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1" d="100"/>
          <a:sy n="91" d="100"/>
        </p:scale>
        <p:origin x="6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05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18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82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3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2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6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6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78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88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98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6F854-E6B9-4EE1-B02C-7FA27370C3E4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734C3-46B7-4373-8634-28D4E73E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6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mobilemail.johnshopkins.edu/owa/service.svc/s/GetFileAttachment?id=AAMkAGFkOTFhZmJjLTBmNzctNDdmZi05OTI5LTNiMDBiYTc0NDM0MwBGAAAAAAAklvYprW60RrIRnKBXmpDlBwDmdh%2FWYrmCQKrgA4ijbx79AACJXbK%2FAADMb50PRtlQRpb7X%2BlpZjOXAADkXiJcAAABEgAQAHJITmgoWwRDiUVPMfqfPIc%3D&amp;X-OWA-CANARY=u7_bIFP8SUun6VLDp_ISQuDMLbZ3f9cI0GuN06s45FLKdFm7-QdxqH-ZAzJs8kpyDvPL38K1_h8.&amp;isImagePreview=True"/>
          <p:cNvSpPr>
            <a:spLocks noChangeAspect="1" noChangeArrowheads="1"/>
          </p:cNvSpPr>
          <p:nvPr/>
        </p:nvSpPr>
        <p:spPr bwMode="auto">
          <a:xfrm>
            <a:off x="202923" y="113289"/>
            <a:ext cx="11676185" cy="237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Aim 1: Develop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comprehensive profile of expression of glutamine metabolic pathways across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spectrum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solid tumors that occur in patients with NF1.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available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RNAseq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data from the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NF1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Biospecimen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Repository we will perform gene set enrichment analysis to compare expression of genes in glutamine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metabolizing pathways (e.g. TCA cycle, nucleotide synthesis,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hexosamine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synthesis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 between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cohorts of NF1 patient-derived peripheral nerve tissues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ranging from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benign to malignant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-The goal of this analysis will be to determine which glutamine utilizing enzymes or pathways are differentially regulated at the transcriptional level as Schwann cells transform from benign to MPNST.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-Can then test in experimental setting to validate results</a:t>
            </a:r>
          </a:p>
        </p:txBody>
      </p:sp>
    </p:spTree>
    <p:extLst>
      <p:ext uri="{BB962C8B-B14F-4D97-AF65-F5344CB8AC3E}">
        <p14:creationId xmlns:p14="http://schemas.microsoft.com/office/powerpoint/2010/main" val="1000184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8599" y="1251863"/>
            <a:ext cx="9635277" cy="55333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681" y="89012"/>
            <a:ext cx="113935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Looked at GSVA scores of pathways containing words “Glutamine”, “Purine, or “Pyrimidine” plotted according to various gene statuses: NF1, TP53, and CDKN2A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Samples analyzed: those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 which we have processed gene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variants -- the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pNF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cell lines, the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cNF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samples, and the JHU biobank samples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31462" y="1658672"/>
            <a:ext cx="817296" cy="12140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65174" y="1251863"/>
            <a:ext cx="648981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Purine gene expression pathway scores by NF1 gene variant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434579"/>
            <a:ext cx="28969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with Sara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Gosline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29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154114" y="431208"/>
            <a:ext cx="7090117" cy="3721100"/>
            <a:chOff x="2307863" y="1321332"/>
            <a:chExt cx="7090117" cy="37211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7171" y="1321332"/>
              <a:ext cx="6771503" cy="3721100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2307863" y="1557779"/>
              <a:ext cx="7090117" cy="47830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71639" y="4669104"/>
            <a:ext cx="10301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Cheok_response_to_mercaptopurine</a:t>
            </a:r>
            <a:r>
              <a:rPr lang="en-US" dirty="0" smtClean="0"/>
              <a:t>: This gene set is made up of genes specifically upregulated in pediatric ALL patient cells by in vivo treatment with </a:t>
            </a:r>
            <a:r>
              <a:rPr lang="en-US" dirty="0" err="1" smtClean="0"/>
              <a:t>mercaptopurine</a:t>
            </a:r>
            <a:r>
              <a:rPr lang="en-US" dirty="0" smtClean="0"/>
              <a:t> (PMID12704389)</a:t>
            </a:r>
          </a:p>
          <a:p>
            <a:endParaRPr lang="en-US" dirty="0"/>
          </a:p>
          <a:p>
            <a:r>
              <a:rPr lang="en-US" dirty="0" smtClean="0"/>
              <a:t>From prior slide: anticipate that genes in this set are downregulated in NF1 mutant samples compared to NF1 WT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658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467"/>
            <a:ext cx="12192000" cy="643906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8474" y="2363372"/>
            <a:ext cx="9566031" cy="6049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1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9649" y="6133763"/>
            <a:ext cx="10627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Counts </a:t>
            </a:r>
            <a:r>
              <a:rPr lang="en-US" sz="1400" dirty="0"/>
              <a:t>were derived from the RNA-</a:t>
            </a:r>
            <a:r>
              <a:rPr lang="en-US" sz="1400" dirty="0" err="1"/>
              <a:t>seq</a:t>
            </a:r>
            <a:r>
              <a:rPr lang="en-US" sz="1400" dirty="0"/>
              <a:t> </a:t>
            </a:r>
            <a:r>
              <a:rPr lang="en-US" sz="1400" dirty="0" smtClean="0"/>
              <a:t>quantifications</a:t>
            </a:r>
          </a:p>
          <a:p>
            <a:r>
              <a:rPr lang="en-US" sz="1400" dirty="0" smtClean="0"/>
              <a:t>Z-scores </a:t>
            </a:r>
            <a:r>
              <a:rPr lang="en-US" sz="1400" dirty="0"/>
              <a:t>are the same counts normalized by sample so that all gene counts per sample have a mean of zero and a standard deviation of 1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984149"/>
              </p:ext>
            </p:extLst>
          </p:nvPr>
        </p:nvGraphicFramePr>
        <p:xfrm>
          <a:off x="369649" y="619041"/>
          <a:ext cx="5139465" cy="5577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Prism 8" r:id="rId3" imgW="6272640" imgH="6807600" progId="Prism8.Document">
                  <p:embed/>
                </p:oleObj>
              </mc:Choice>
              <mc:Fallback>
                <p:oleObj name="Prism 8" r:id="rId3" imgW="6272640" imgH="6807600" progId="Prism8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649" y="619041"/>
                        <a:ext cx="5139465" cy="5577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90124" y="0"/>
            <a:ext cx="10519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Looking at individual transcripts in NF1 Specimen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RNASeq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52248" y="873940"/>
            <a:ext cx="52112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Still working way through the list</a:t>
            </a:r>
          </a:p>
          <a:p>
            <a:endParaRPr lang="en-US" dirty="0"/>
          </a:p>
          <a:p>
            <a:r>
              <a:rPr lang="en-US" dirty="0" smtClean="0"/>
              <a:t>TP53 gene product levels are higher than expected when comparing </a:t>
            </a:r>
            <a:r>
              <a:rPr lang="en-US" dirty="0" err="1" smtClean="0"/>
              <a:t>cNF</a:t>
            </a:r>
            <a:r>
              <a:rPr lang="en-US" dirty="0" smtClean="0"/>
              <a:t>/</a:t>
            </a:r>
            <a:r>
              <a:rPr lang="en-US" dirty="0" err="1" smtClean="0"/>
              <a:t>pNF</a:t>
            </a:r>
            <a:r>
              <a:rPr lang="en-US" dirty="0" smtClean="0"/>
              <a:t> to MPNST</a:t>
            </a:r>
          </a:p>
          <a:p>
            <a:endParaRPr lang="en-US" dirty="0"/>
          </a:p>
          <a:p>
            <a:r>
              <a:rPr lang="en-US" dirty="0" smtClean="0"/>
              <a:t>NME6 – nucleoside diphosphate kinase – of  interest since counts are decreased in </a:t>
            </a:r>
            <a:r>
              <a:rPr lang="en-US" dirty="0" err="1" smtClean="0"/>
              <a:t>pNF</a:t>
            </a:r>
            <a:r>
              <a:rPr lang="en-US" dirty="0" smtClean="0"/>
              <a:t>, MPNST compared to </a:t>
            </a:r>
            <a:r>
              <a:rPr lang="en-US" dirty="0" err="1" smtClean="0"/>
              <a:t>neurofibroma</a:t>
            </a:r>
            <a:r>
              <a:rPr lang="en-US" dirty="0" smtClean="0"/>
              <a:t> (and presumably NF1 intact tissues though I don’t have that </a:t>
            </a:r>
            <a:r>
              <a:rPr lang="en-US" dirty="0" err="1" smtClean="0"/>
              <a:t>RNAseq</a:t>
            </a:r>
            <a:r>
              <a:rPr lang="en-US" dirty="0" smtClean="0"/>
              <a:t> data)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77791" y="3843717"/>
            <a:ext cx="647363" cy="234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53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209113"/>
              </p:ext>
            </p:extLst>
          </p:nvPr>
        </p:nvGraphicFramePr>
        <p:xfrm>
          <a:off x="1379538" y="892175"/>
          <a:ext cx="9432925" cy="5070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Prism 8" r:id="rId3" imgW="9433440" imgH="5070240" progId="Prism8.Document">
                  <p:embed/>
                </p:oleObj>
              </mc:Choice>
              <mc:Fallback>
                <p:oleObj name="Prism 8" r:id="rId3" imgW="9433440" imgH="5070240" progId="Prism8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9538" y="892175"/>
                        <a:ext cx="9432925" cy="5070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75129" y="64736"/>
            <a:ext cx="11353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Other strategy: Examine transcripts of individual GA target enzymes in </a:t>
            </a:r>
            <a:r>
              <a:rPr lang="en-US" dirty="0" err="1" smtClean="0"/>
              <a:t>RNAseq</a:t>
            </a:r>
            <a:r>
              <a:rPr lang="en-US" dirty="0" smtClean="0"/>
              <a:t> data to identify any significant differences among the samples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86039" y="3414839"/>
            <a:ext cx="2176757" cy="24357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86039" y="5962650"/>
            <a:ext cx="5138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Metabolic substrate for PFAS is quantitatively (&gt;100 fold) increased in GA treated murine MPNST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81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19050"/>
            <a:ext cx="89281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373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59655" y="900332"/>
            <a:ext cx="105507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-Finish looking at gene products in </a:t>
            </a:r>
            <a:r>
              <a:rPr lang="en-US" dirty="0" err="1" smtClean="0"/>
              <a:t>Cheok</a:t>
            </a:r>
            <a:r>
              <a:rPr lang="en-US" dirty="0" smtClean="0"/>
              <a:t> pathway</a:t>
            </a:r>
          </a:p>
          <a:p>
            <a:endParaRPr lang="en-US" dirty="0"/>
          </a:p>
          <a:p>
            <a:r>
              <a:rPr lang="en-US" dirty="0" smtClean="0"/>
              <a:t>-Response to glutamine deprivation gene set</a:t>
            </a:r>
          </a:p>
          <a:p>
            <a:endParaRPr lang="en-US" dirty="0"/>
          </a:p>
          <a:p>
            <a:r>
              <a:rPr lang="en-US" dirty="0" smtClean="0"/>
              <a:t>-Other thoughts?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382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386</Words>
  <Application>Microsoft Macintosh PowerPoint</Application>
  <PresentationFormat>Widescreen</PresentationFormat>
  <Paragraphs>30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Prism 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Kathryn Lemberg</dc:creator>
  <cp:lastModifiedBy>Katie Lemberg</cp:lastModifiedBy>
  <cp:revision>24</cp:revision>
  <cp:lastPrinted>2019-12-13T17:27:14Z</cp:lastPrinted>
  <dcterms:created xsi:type="dcterms:W3CDTF">2019-11-25T20:00:59Z</dcterms:created>
  <dcterms:modified xsi:type="dcterms:W3CDTF">2019-12-20T03:48:09Z</dcterms:modified>
</cp:coreProperties>
</file>

<file path=docProps/thumbnail.jpeg>
</file>